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7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H. Doornbos-Zigter" initials="MD" lastIdx="15" clrIdx="0">
    <p:extLst>
      <p:ext uri="{19B8F6BF-5375-455C-9EA6-DF929625EA0E}">
        <p15:presenceInfo xmlns:p15="http://schemas.microsoft.com/office/powerpoint/2012/main" userId="M.H. Doornbos-Zig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88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gerichte informatie opzoeken door belangrijke woorden te selecteren uit de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leeswijzer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verschillen en overeenkomsten tussen amfibieën en reptielen benoemen.</a:t>
            </a:r>
          </a:p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eigen woorden uitleggen waarom de dieren van stap 46 bij het rijk van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dieren horen en niet bij het rijk van de planten.</a:t>
            </a:r>
          </a:p>
        </p:txBody>
      </p:sp>
      <p:pic>
        <p:nvPicPr>
          <p:cNvPr id="12" name="Picture 11" descr="https://media.s-bol.com/kZ21WnLO0Ky5/550x7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485" y="3221832"/>
            <a:ext cx="1991515" cy="2397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8" y="1079948"/>
            <a:ext cx="5220001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Leeswijzer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4071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13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037" y="3790201"/>
            <a:ext cx="3181921" cy="2081437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leeswijzer 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Bespreken welke dieren bij 	welke afdelingen horen en 	waarom dit zo is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4071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68" y="1925847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68" y="381981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gerichte informatie opzoeken door belangrijke woorden te selecteren uit de leeswijzer.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 een tekst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halen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12" name="Picture 11" descr="https://media.s-bol.com/kZ21WnLO0Ky5/550x7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10" y="2306483"/>
            <a:ext cx="1991515" cy="2397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841823" y="2456998"/>
            <a:ext cx="665485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Lezen: leeswijzer stap 53 t/m 56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1823" y="908050"/>
            <a:ext cx="66548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086" y="4249015"/>
            <a:ext cx="2366041" cy="167594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913" y="1415881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395" y="3357127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 wat er verbeterd kan worden. 	Kleurgebruik en inzetten van afbeeldingen 	bespreken.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73" y="2671206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6898166" y="1979177"/>
            <a:ext cx="4292846" cy="34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698991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creatieve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mindmap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over de natuur maken (deel 2).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https://media.s-bol.com/kZ21WnLO0Ky5/550x7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160" y="1990726"/>
            <a:ext cx="1991515" cy="2397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6206" y="1130322"/>
            <a:ext cx="8876014" cy="5232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leeswijzer stap 57 t/m 60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 creatieve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mindmap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afmaken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45 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Maken van 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mindmap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evalueren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Presentatie van de creatieve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mindmap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voorbereiden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Presenteren van 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mindmap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Evalueren samenwerking team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6815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439384" y="1194755"/>
            <a:ext cx="3372832" cy="270258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43" y="2285984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57" y="5312302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43" y="408297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271" y="2514614"/>
            <a:ext cx="5489280" cy="340233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1. complex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2. kolossale (kolossaal)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3. de steppe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(spreek)woordenboek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1" y="2600849"/>
            <a:ext cx="1765542" cy="24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49054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949054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stap 41 t/m 44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06" y="155052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3032275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55052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4577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014" y="3829469"/>
            <a:ext cx="3378187" cy="2209824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leeswijzer stap 44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Bespreken wat de 	belangrijkste verschillen zijn 	tussen reptielen en amfibieën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4642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6" y="2186647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5" y="407285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4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gerichte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 opzoeken door belangrijke woorden te selecteren uit de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leeswijzer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lezen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discussie van het Onderzoekersteam over het dier uit stap 47 en bepalen of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eens zijn met </a:t>
            </a:r>
            <a:r>
              <a:rPr lang="nl-NL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Arif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met Sem.</a:t>
            </a:r>
          </a:p>
        </p:txBody>
      </p:sp>
      <p:pic>
        <p:nvPicPr>
          <p:cNvPr id="8" name="Picture 7" descr="https://media.s-bol.com/kZ21WnLO0Ky5/550x7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485" y="2914055"/>
            <a:ext cx="1991515" cy="2397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stap 45 t/m 48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312393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2393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66047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062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492" y="3799347"/>
            <a:ext cx="3294668" cy="2155191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leeswijzer stap 48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Tips aan het Onderzoekers-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2558955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435071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gerichte informatie opzoeken door belangrijke woorden te selecteren uit de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leeswijzer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nog meer grote katachtigen opzoeken en hun eigenschappen weergeven in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tabel.</a:t>
            </a:r>
          </a:p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schema over het dierenrijk bekijken en bepalen waar de dieren uit stap 49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t/m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bij horen.</a:t>
            </a:r>
          </a:p>
        </p:txBody>
      </p:sp>
      <p:pic>
        <p:nvPicPr>
          <p:cNvPr id="12" name="Picture 11" descr="https://media.s-bol.com/kZ21WnLO0Ky5/550x7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485" y="3529608"/>
            <a:ext cx="1991515" cy="2397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14262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603186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stap 49 t/m 52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835" y="881238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294057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03538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3411</TotalTime>
  <Words>1187</Words>
  <Application>Microsoft Office PowerPoint</Application>
  <PresentationFormat>Widescreen</PresentationFormat>
  <Paragraphs>259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302</cp:revision>
  <dcterms:created xsi:type="dcterms:W3CDTF">2017-07-26T14:05:48Z</dcterms:created>
  <dcterms:modified xsi:type="dcterms:W3CDTF">2022-09-11T11:12:08Z</dcterms:modified>
</cp:coreProperties>
</file>